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60" r:id="rId2"/>
    <p:sldId id="268" r:id="rId3"/>
    <p:sldId id="292" r:id="rId4"/>
    <p:sldId id="287" r:id="rId5"/>
    <p:sldId id="302" r:id="rId6"/>
    <p:sldId id="303" r:id="rId7"/>
    <p:sldId id="295" r:id="rId8"/>
    <p:sldId id="272" r:id="rId9"/>
    <p:sldId id="289" r:id="rId10"/>
    <p:sldId id="261" r:id="rId11"/>
    <p:sldId id="283" r:id="rId12"/>
    <p:sldId id="286" r:id="rId13"/>
    <p:sldId id="301" r:id="rId14"/>
    <p:sldId id="284" r:id="rId15"/>
    <p:sldId id="273" r:id="rId16"/>
    <p:sldId id="304" r:id="rId17"/>
    <p:sldId id="305" r:id="rId18"/>
    <p:sldId id="274" r:id="rId19"/>
    <p:sldId id="275" r:id="rId20"/>
  </p:sldIdLst>
  <p:sldSz cx="9144000" cy="6858000" type="screen4x3"/>
  <p:notesSz cx="6761163" cy="9882188"/>
  <p:embeddedFontLst>
    <p:embeddedFont>
      <p:font typeface="Narkisim" pitchFamily="34" charset="-79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Vesna" charset="0"/>
      <p:regular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00"/>
    <a:srgbClr val="FF7171"/>
    <a:srgbClr val="33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125" d="100"/>
          <a:sy n="125" d="100"/>
        </p:scale>
        <p:origin x="210" y="17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B1F04-EC04-402A-8064-47EA0F4A690C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1363"/>
            <a:ext cx="4938713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C4F21-EE1D-4856-82D6-69A7716FC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552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C4F21-EE1D-4856-82D6-69A7716FC1A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4500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tds2.nubex.ru/ru/13020/11839/16510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91680" y="1340768"/>
            <a:ext cx="6984776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spc="150" dirty="0" err="1" smtClean="0">
                <a:ln w="11430"/>
                <a:solidFill>
                  <a:srgbClr val="C00000"/>
                </a:solidFill>
                <a:latin typeface="+mj-lt"/>
                <a:ea typeface="+mj-ea"/>
                <a:cs typeface="Narkisim" pitchFamily="34" charset="-79"/>
              </a:rPr>
              <a:t>Портфолио</a:t>
            </a:r>
            <a:endParaRPr lang="ru-RU" sz="6000" b="1" spc="150" dirty="0" smtClean="0">
              <a:ln w="11430"/>
              <a:solidFill>
                <a:srgbClr val="C00000"/>
              </a:solidFill>
              <a:latin typeface="+mj-lt"/>
              <a:ea typeface="+mj-ea"/>
              <a:cs typeface="Narkisim" pitchFamily="34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u="none" strike="noStrike" kern="1200" spc="150" normalizeH="0" noProof="0" dirty="0" smtClean="0">
                <a:ln w="11430"/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Narkisim" pitchFamily="34" charset="-79"/>
              </a:rPr>
              <a:t>воспитателя</a:t>
            </a:r>
            <a:endParaRPr kumimoji="0" lang="ru-RU" sz="6000" b="1" u="none" strike="noStrike" kern="1200" spc="150" normalizeH="0" noProof="0" dirty="0">
              <a:ln w="11430"/>
              <a:solidFill>
                <a:srgbClr val="C00000"/>
              </a:solidFill>
              <a:uLnTx/>
              <a:uFillTx/>
              <a:latin typeface="+mj-lt"/>
              <a:ea typeface="+mj-ea"/>
              <a:cs typeface="Narkisim" pitchFamily="34" charset="-79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3500438"/>
            <a:ext cx="6984776" cy="1728192"/>
          </a:xfrm>
          <a:prstGeom prst="roundRect">
            <a:avLst>
              <a:gd name="adj" fmla="val 12777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Мигановой</a:t>
            </a: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Татьяны Ивановны</a:t>
            </a: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Муниципального бюджетного дошкольного образовательного учреждения</a:t>
            </a:r>
          </a:p>
          <a:p>
            <a:pPr>
              <a:spcBef>
                <a:spcPts val="0"/>
              </a:spcBef>
            </a:pPr>
            <a:r>
              <a:rPr lang="ru-RU" sz="24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Атяшевского</a:t>
            </a: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Республики Мордовия</a:t>
            </a: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«Атяшевский детский сад № 2»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60259" y="548680"/>
            <a:ext cx="6047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Министерство образования РМ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88640"/>
            <a:ext cx="8136904" cy="86409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Общие сведения</a:t>
            </a:r>
            <a:endParaRPr lang="ru-RU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27584" y="1196752"/>
            <a:ext cx="8136904" cy="5400600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Дата рождения: 02.12.1987г.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Профессиональное образование: </a:t>
            </a:r>
            <a:r>
              <a:rPr lang="ru-RU" sz="1200" i="1" dirty="0" smtClean="0"/>
              <a:t>высшее; ГОУВПО «МГУ им. Н. П. Огарёва».</a:t>
            </a:r>
          </a:p>
          <a:p>
            <a:pPr>
              <a:buNone/>
              <a:defRPr/>
            </a:pPr>
            <a:r>
              <a:rPr lang="ru-RU" sz="1200" i="1" dirty="0" smtClean="0"/>
              <a:t>Географический факультет по специальности «География» присуждена</a:t>
            </a:r>
          </a:p>
          <a:p>
            <a:pPr>
              <a:buNone/>
              <a:defRPr/>
            </a:pPr>
            <a:r>
              <a:rPr lang="ru-RU" sz="1200" i="1" dirty="0" smtClean="0"/>
              <a:t>квалификация «Географ. Преподаватель» .</a:t>
            </a:r>
            <a:endParaRPr lang="ru-RU" sz="1200" i="1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Диплом  ВСГ № 5349897 , дата выдачи: 25 июня 2010г.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Стаж педагогической работы (по специальности):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13 лет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Стаж работы в данном учреждении: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12 лет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Общий трудовой стаж: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13 лет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Квалификационная категория: 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первая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Дата последней аттестации</a:t>
            </a:r>
            <a:r>
              <a:rPr lang="ru-RU" sz="1200" b="1" i="1" smtClean="0">
                <a:solidFill>
                  <a:prstClr val="black"/>
                </a:solidFill>
                <a:cs typeface="Times New Roman" pitchFamily="18" charset="0"/>
              </a:rPr>
              <a:t>: </a:t>
            </a:r>
            <a:r>
              <a:rPr lang="ru-RU" sz="1200" i="1" smtClean="0">
                <a:solidFill>
                  <a:prstClr val="black"/>
                </a:solidFill>
                <a:cs typeface="Times New Roman" pitchFamily="18" charset="0"/>
              </a:rPr>
              <a:t>21.11.2018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г.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Занимаемая должность: 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воспитатель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Профессиональная переподготовка: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воспитатель, </a:t>
            </a:r>
          </a:p>
          <a:p>
            <a:pPr>
              <a:buNone/>
              <a:defRPr/>
            </a:pP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ГБУ ДПО «МРИО»  </a:t>
            </a:r>
          </a:p>
          <a:p>
            <a:pPr>
              <a:buNone/>
              <a:defRPr/>
            </a:pP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Диплом № 132402510026 от  20.05.2016г.</a:t>
            </a:r>
          </a:p>
          <a:p>
            <a:pPr>
              <a:buNone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Повышение квалификации: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200" b="1" i="1" dirty="0" smtClean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ООО « Региональная академия образования» г. Ижевск </a:t>
            </a:r>
          </a:p>
          <a:p>
            <a:pPr>
              <a:buNone/>
              <a:defRPr/>
            </a:pP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«ФОП ДО: планируемые результаты  и особенности </a:t>
            </a:r>
          </a:p>
          <a:p>
            <a:pPr>
              <a:buNone/>
              <a:defRPr/>
            </a:pP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организации образовательного процесса».</a:t>
            </a:r>
          </a:p>
          <a:p>
            <a:pPr>
              <a:buNone/>
              <a:defRPr/>
            </a:pPr>
            <a:r>
              <a:rPr lang="ru-RU" sz="1200" i="1" dirty="0" smtClean="0">
                <a:solidFill>
                  <a:prstClr val="black"/>
                </a:solidFill>
                <a:cs typeface="Times New Roman" pitchFamily="18" charset="0"/>
              </a:rPr>
              <a:t>С 04.08.23г. по 29.08.23 г.</a:t>
            </a:r>
          </a:p>
          <a:p>
            <a:pPr>
              <a:buNone/>
              <a:defRPr/>
            </a:pPr>
            <a:endParaRPr lang="ru-RU" sz="1200" i="1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>
              <a:buNone/>
              <a:defRPr/>
            </a:pPr>
            <a:endParaRPr lang="ru-RU" sz="1400" b="1" i="1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>
              <a:buNone/>
              <a:defRPr/>
            </a:pPr>
            <a:endParaRPr lang="ru-RU" sz="1400" b="1" i="1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marL="0" indent="0">
              <a:buNone/>
            </a:pPr>
            <a:endParaRPr lang="ru-RU" sz="1200" i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2132856"/>
            <a:ext cx="2787861" cy="417646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020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+mn-lt"/>
              </a:rPr>
              <a:t>Представление </a:t>
            </a:r>
            <a:r>
              <a:rPr lang="ru-RU" sz="3600" dirty="0">
                <a:latin typeface="+mn-lt"/>
              </a:rPr>
              <a:t>педагогического опыта</a:t>
            </a:r>
            <a:br>
              <a:rPr lang="ru-RU" sz="3600" dirty="0">
                <a:latin typeface="+mn-lt"/>
              </a:rPr>
            </a:br>
            <a:endParaRPr lang="ru-RU" sz="36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en-US" dirty="0" smtClean="0">
                <a:hlinkClick r:id="rId2"/>
              </a:rPr>
              <a:t>https://atds2.nubex.ru/ru/13020/11839/16510/</a:t>
            </a: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9925" y="3243263"/>
            <a:ext cx="1825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71538" y="1214422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«Актуальность </a:t>
            </a:r>
            <a:r>
              <a:rPr lang="ru-RU" sz="2400" smtClean="0">
                <a:solidFill>
                  <a:srgbClr val="C00000"/>
                </a:solidFill>
              </a:rPr>
              <a:t>духовно-нравственного воспитания </a:t>
            </a:r>
            <a:r>
              <a:rPr lang="ru-RU" sz="2400" dirty="0" smtClean="0">
                <a:solidFill>
                  <a:srgbClr val="C00000"/>
                </a:solidFill>
              </a:rPr>
              <a:t>в дошкольном образовательном учреждении»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96733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6811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+mn-lt"/>
              </a:rPr>
              <a:t>Участие в инновационной(экспериментальной) деятельности</a:t>
            </a:r>
            <a:endParaRPr lang="ru-RU" sz="2800" dirty="0">
              <a:latin typeface="+mn-lt"/>
            </a:endParaRPr>
          </a:p>
        </p:txBody>
      </p:sp>
      <p:pic>
        <p:nvPicPr>
          <p:cNvPr id="1026" name="Picture 2" descr="C:\Users\Дет-сад 2\Desktop\IMG_20240208_092852_7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3108667" cy="452596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Дет-сад 2\Desktop\IMG_20240208_092502_4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3"/>
            <a:ext cx="3384376" cy="451250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888\Desktop\Рисунок (4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714356"/>
            <a:ext cx="3290906" cy="452596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888\Desktop\Рисунок (4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714356"/>
            <a:ext cx="3286148" cy="451912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Николай\Desktop\сканы\1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625" y="174217"/>
            <a:ext cx="4532623" cy="6414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Публикация конспекта занятия для старшей группы «Знакомство с профессией «Зоотехник».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pSp>
        <p:nvGrpSpPr>
          <p:cNvPr id="1026" name="Group 95078"/>
          <p:cNvGrpSpPr>
            <a:grpSpLocks/>
          </p:cNvGrpSpPr>
          <p:nvPr/>
        </p:nvGrpSpPr>
        <p:grpSpPr bwMode="auto">
          <a:xfrm>
            <a:off x="642910" y="1214422"/>
            <a:ext cx="2000264" cy="8314026"/>
            <a:chOff x="719633" y="1785925"/>
            <a:chExt cx="2193761" cy="8456899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19633" y="9980299"/>
              <a:ext cx="59287" cy="262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4396" name="Picture 1143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1079" y="1785925"/>
              <a:ext cx="2122315" cy="3000395"/>
            </a:xfrm>
            <a:prstGeom prst="rect">
              <a:avLst/>
            </a:prstGeom>
            <a:ln w="88900" cap="sq" cmpd="thickThin">
              <a:solidFill>
                <a:srgbClr val="C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pic>
        <p:nvPicPr>
          <p:cNvPr id="4" name="Picture 2" descr="C:\Users\888\Desktop\IMG_20240212_140440_00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2714620"/>
            <a:ext cx="2055021" cy="2740028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888\Desktop\IMG_20240212_140449_5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357298"/>
            <a:ext cx="1982386" cy="264318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8" name="Picture 4" descr="C:\Users\888\Desktop\IMG_20240212_140504_9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2786058"/>
            <a:ext cx="2214578" cy="295277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88640"/>
            <a:ext cx="8136904" cy="86409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latin typeface="+mn-lt"/>
              </a:rPr>
              <a:t> </a:t>
            </a:r>
            <a:r>
              <a:rPr lang="ru-RU" sz="3200" dirty="0" smtClean="0">
                <a:ln w="11430"/>
                <a:latin typeface="+mn-lt"/>
              </a:rPr>
              <a:t>Наличие публикаций, включая интернет-публикации</a:t>
            </a:r>
            <a:endParaRPr lang="ru-RU" sz="3200" dirty="0">
              <a:ln w="11430"/>
              <a:latin typeface="+mn-lt"/>
            </a:endParaRPr>
          </a:p>
        </p:txBody>
      </p:sp>
      <p:pic>
        <p:nvPicPr>
          <p:cNvPr id="20481" name="Picture 1" descr="C:\Users\Дет-сад 2\Desktop\certificate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412776"/>
            <a:ext cx="3243415" cy="452596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01651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b="1" dirty="0" smtClean="0">
                <a:ln w="11430"/>
                <a:latin typeface="+mn-lt"/>
                <a:cs typeface="Arial" pitchFamily="34" charset="0"/>
              </a:rPr>
              <a:t>Результаты участия воспитанников</a:t>
            </a:r>
            <a:r>
              <a:rPr lang="ru-RU" b="1" dirty="0" smtClean="0">
                <a:ln w="11430"/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  <a:cs typeface="Arial" pitchFamily="34" charset="0"/>
              </a:rPr>
              <a:t/>
            </a:r>
            <a:br>
              <a:rPr lang="ru-RU" b="1" dirty="0" smtClean="0">
                <a:ln w="11430"/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1026" name="Picture 2" descr="C:\Users\888\Desktop\маврушкина респуб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3071834" cy="422467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0" name="Picture 2" descr="C:\Users\Николай\Desktop\сканы\1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980728"/>
            <a:ext cx="3468457" cy="490874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:\Users\Дет-сад 2\Desktop\Рисунок (3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71546"/>
            <a:ext cx="2493302" cy="3429024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0" name="Picture 2" descr="C:\Users\888\Desktop\Рисунок (3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071546"/>
            <a:ext cx="2484202" cy="3416286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4" name="Picture 2" descr="C:\Users\Николай\Desktop\сканы\1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052736"/>
            <a:ext cx="2448272" cy="3464927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+mn-lt"/>
              </a:rPr>
              <a:t> </a:t>
            </a:r>
            <a:r>
              <a:rPr lang="ru-RU" sz="2400" b="1" dirty="0" smtClean="0">
                <a:latin typeface="+mn-lt"/>
              </a:rPr>
              <a:t>Выступления </a:t>
            </a:r>
            <a:r>
              <a:rPr lang="ru-RU" sz="2400" b="1" dirty="0">
                <a:latin typeface="+mn-lt"/>
              </a:rPr>
              <a:t>на научно-практических конференциях, педагогических чтениях, семинарах, секциях, методических объединениях.</a:t>
            </a:r>
          </a:p>
        </p:txBody>
      </p:sp>
      <p:pic>
        <p:nvPicPr>
          <p:cNvPr id="3" name="Picture 2" descr="C:\Users\Николай\Desktop\сканы\10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3456384" cy="489166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99" name="Picture 3" descr="C:\Users\Николай\Desktop\сканы\1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484784"/>
            <a:ext cx="3480962" cy="4926446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60472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600" dirty="0">
              <a:latin typeface="+mn-lt"/>
            </a:endParaRPr>
          </a:p>
        </p:txBody>
      </p:sp>
      <p:pic>
        <p:nvPicPr>
          <p:cNvPr id="5122" name="Picture 2" descr="C:\Users\Николай\Desktop\сканы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83" t="2844" r="6250" b="52994"/>
          <a:stretch>
            <a:fillRect/>
          </a:stretch>
        </p:blipFill>
        <p:spPr bwMode="auto">
          <a:xfrm rot="5400000">
            <a:off x="140234" y="1596070"/>
            <a:ext cx="4320480" cy="294578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3" name="Picture 3" descr="C:\Users\Николай\Desktop\сканы\10001.JPG"/>
          <p:cNvPicPr>
            <a:picLocks noChangeAspect="1" noChangeArrowheads="1"/>
          </p:cNvPicPr>
          <p:nvPr/>
        </p:nvPicPr>
        <p:blipFill>
          <a:blip r:embed="rId3" cstate="print"/>
          <a:srcRect l="8746" t="5861" r="8296" b="4747"/>
          <a:stretch>
            <a:fillRect/>
          </a:stretch>
        </p:blipFill>
        <p:spPr bwMode="auto">
          <a:xfrm rot="16200000">
            <a:off x="4857610" y="111850"/>
            <a:ext cx="3310009" cy="504776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Николай\Desktop\сканы\1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3744416" cy="553407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8" name="Picture 4" descr="C:\Users\Николай\Desktop\сканы\1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603448"/>
            <a:ext cx="3929934" cy="5561856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+mn-lt"/>
              </a:rPr>
              <a:t>Проведение </a:t>
            </a:r>
            <a:r>
              <a:rPr lang="ru-RU" sz="3600" dirty="0">
                <a:latin typeface="+mn-lt"/>
              </a:rPr>
              <a:t>открытых занятий, мастер-классов, мероприятий</a:t>
            </a:r>
          </a:p>
        </p:txBody>
      </p:sp>
      <p:pic>
        <p:nvPicPr>
          <p:cNvPr id="3" name="Picture 2" descr="C:\Users\Николай\Desktop\сканы\100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3510714" cy="496855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C:\Users\Николай\Desktop\сканы\1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3561592" cy="504055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40727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+mn-lt"/>
              </a:rPr>
              <a:t>Позитивные </a:t>
            </a:r>
            <a:r>
              <a:rPr lang="ru-RU" sz="3200" b="1" dirty="0">
                <a:latin typeface="+mn-lt"/>
              </a:rPr>
              <a:t>результаты работы с </a:t>
            </a:r>
            <a:r>
              <a:rPr lang="ru-RU" sz="3200" b="1" dirty="0" smtClean="0">
                <a:latin typeface="+mn-lt"/>
              </a:rPr>
              <a:t>воспитанниками</a:t>
            </a:r>
            <a:endParaRPr lang="ru-RU" sz="3200" b="1" dirty="0">
              <a:latin typeface="+mn-lt"/>
            </a:endParaRPr>
          </a:p>
        </p:txBody>
      </p:sp>
      <p:pic>
        <p:nvPicPr>
          <p:cNvPr id="8194" name="Picture 2" descr="C:\Users\Николай\Desktop\сканы\1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3459834" cy="4896544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195" name="Picture 3" descr="C:\Users\Николай\Desktop\сканы\1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9767"/>
            <a:ext cx="3457732" cy="489357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46155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Николай\Desktop\сканы\10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3706785" cy="524604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219" name="Picture 3" descr="C:\Users\Николай\Desktop\сканы\1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1334" y="1052736"/>
            <a:ext cx="3714233" cy="5256584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428604"/>
            <a:ext cx="7500990" cy="1000124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Качество взаимодействия с родителями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5" name="Picture 3" descr="C:\Users\888\Desktop\IMG_20240218_162609_9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00890" y="-17930962"/>
            <a:ext cx="2700000" cy="3600000"/>
          </a:xfrm>
          <a:prstGeom prst="rect">
            <a:avLst/>
          </a:prstGeom>
          <a:noFill/>
        </p:spPr>
      </p:pic>
      <p:pic>
        <p:nvPicPr>
          <p:cNvPr id="1026" name="Picture 2" descr="C:\Users\Николай\Desktop\1000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124744"/>
            <a:ext cx="3510714" cy="496855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Николай\Desktop\1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124744"/>
            <a:ext cx="3536261" cy="500470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+mn-lt"/>
              </a:rPr>
              <a:t>Участие </a:t>
            </a:r>
            <a:r>
              <a:rPr lang="ru-RU" sz="3200" dirty="0">
                <a:latin typeface="+mn-lt"/>
              </a:rPr>
              <a:t>педагога в профессиональных </a:t>
            </a:r>
            <a:r>
              <a:rPr lang="ru-RU" sz="3200" dirty="0" smtClean="0">
                <a:latin typeface="+mn-lt"/>
              </a:rPr>
              <a:t>конкурсах</a:t>
            </a:r>
            <a:endParaRPr lang="ru-RU" sz="3200" dirty="0">
              <a:latin typeface="+mn-lt"/>
            </a:endParaRPr>
          </a:p>
        </p:txBody>
      </p:sp>
      <p:pic>
        <p:nvPicPr>
          <p:cNvPr id="5" name="Picture 3" descr="C:\Users\Дет-сад 2\Desktop\diplo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56792"/>
            <a:ext cx="2736304" cy="381757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" descr="C:\Users\Дет-сад 2\Desktop\IMG_20240208_090133_8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2469976" cy="3816424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7014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02521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+mn-lt"/>
              </a:rPr>
              <a:t>Награды </a:t>
            </a:r>
            <a:r>
              <a:rPr lang="ru-RU" sz="3200" dirty="0">
                <a:latin typeface="+mn-lt"/>
              </a:rPr>
              <a:t>и поощрения педагога </a:t>
            </a:r>
          </a:p>
        </p:txBody>
      </p:sp>
      <p:pic>
        <p:nvPicPr>
          <p:cNvPr id="2050" name="Picture 2" descr="C:\Users\Дет-сад 2\Desktop\IMG_20240208_090113_2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340768"/>
            <a:ext cx="3672408" cy="489654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48495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200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236</Words>
  <Application>Microsoft Office PowerPoint</Application>
  <PresentationFormat>Экран (4:3)</PresentationFormat>
  <Paragraphs>48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Narkisim</vt:lpstr>
      <vt:lpstr>Times New Roman</vt:lpstr>
      <vt:lpstr>Wingdings</vt:lpstr>
      <vt:lpstr>Calibri</vt:lpstr>
      <vt:lpstr>Vesna</vt:lpstr>
      <vt:lpstr>Тема Office</vt:lpstr>
      <vt:lpstr>Слайд 1</vt:lpstr>
      <vt:lpstr>Общие сведения</vt:lpstr>
      <vt:lpstr>Представление педагогического опыта </vt:lpstr>
      <vt:lpstr>Участие в инновационной(экспериментальной) деятельности</vt:lpstr>
      <vt:lpstr>Слайд 5</vt:lpstr>
      <vt:lpstr>Слайд 6</vt:lpstr>
      <vt:lpstr> Публикация конспекта занятия для старшей группы «Знакомство с профессией «Зоотехник». </vt:lpstr>
      <vt:lpstr> Наличие публикаций, включая интернет-публикации</vt:lpstr>
      <vt:lpstr>Результаты участия воспитанников </vt:lpstr>
      <vt:lpstr>Слайд 10</vt:lpstr>
      <vt:lpstr> Выступления на научно-практических конференциях, педагогических чтениях, семинарах, секциях, методических объединениях.</vt:lpstr>
      <vt:lpstr>Слайд 12</vt:lpstr>
      <vt:lpstr>Слайд 13</vt:lpstr>
      <vt:lpstr>Проведение открытых занятий, мастер-классов, мероприятий</vt:lpstr>
      <vt:lpstr>Позитивные результаты работы с воспитанниками</vt:lpstr>
      <vt:lpstr>Слайд 16</vt:lpstr>
      <vt:lpstr>Качество взаимодействия с родителями </vt:lpstr>
      <vt:lpstr>Участие педагога в профессиональных конкурсах</vt:lpstr>
      <vt:lpstr>Награды и поощрения педагога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Николай</cp:lastModifiedBy>
  <cp:revision>157</cp:revision>
  <cp:lastPrinted>2018-09-18T18:57:16Z</cp:lastPrinted>
  <dcterms:created xsi:type="dcterms:W3CDTF">2013-08-23T08:38:35Z</dcterms:created>
  <dcterms:modified xsi:type="dcterms:W3CDTF">2024-04-08T07:39:43Z</dcterms:modified>
</cp:coreProperties>
</file>